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42" d="100"/>
          <a:sy n="42" d="100"/>
        </p:scale>
        <p:origin x="7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3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04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6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7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36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10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42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11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2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98927-747B-4A7E-AC62-8FBE16F3074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A6824-C42B-4913-990A-8FDEC22A15F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888" y="54235"/>
            <a:ext cx="2245112" cy="1496741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80" y="4720950"/>
            <a:ext cx="2841397" cy="138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4147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154" y="2127212"/>
            <a:ext cx="9148652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474" y="2224557"/>
            <a:ext cx="9562011" cy="4023360"/>
          </a:xfrm>
        </p:spPr>
        <p:txBody>
          <a:bodyPr>
            <a:normAutofit lnSpcReduction="10000"/>
          </a:bodyPr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s Chart">
  <a:themeElements>
    <a:clrScheme name="Tucan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FF8021"/>
      </a:accent2>
      <a:accent3>
        <a:srgbClr val="A7EA52"/>
      </a:accent3>
      <a:accent4>
        <a:srgbClr val="5DCEAF"/>
      </a:accent4>
      <a:accent5>
        <a:srgbClr val="4FACF3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Sales Chart</Template>
  <TotalTime>14709</TotalTime>
  <Words>856</Words>
  <Application>Microsoft Office PowerPoint</Application>
  <PresentationFormat>Widescreen</PresentationFormat>
  <Paragraphs>92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Arial Black</vt:lpstr>
      <vt:lpstr>Calibri</vt:lpstr>
      <vt:lpstr>Sales Chart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65</cp:revision>
  <dcterms:created xsi:type="dcterms:W3CDTF">2015-12-07T16:34:37Z</dcterms:created>
  <dcterms:modified xsi:type="dcterms:W3CDTF">2016-05-25T15:23:51Z</dcterms:modified>
</cp:coreProperties>
</file>